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0" r:id="rId4"/>
    <p:sldId id="296" r:id="rId5"/>
    <p:sldId id="262" r:id="rId6"/>
    <p:sldId id="297" r:id="rId7"/>
    <p:sldId id="299" r:id="rId8"/>
    <p:sldId id="303" r:id="rId9"/>
    <p:sldId id="304" r:id="rId10"/>
    <p:sldId id="305" r:id="rId11"/>
    <p:sldId id="300" r:id="rId12"/>
    <p:sldId id="306" r:id="rId13"/>
    <p:sldId id="307" r:id="rId14"/>
    <p:sldId id="311" r:id="rId15"/>
    <p:sldId id="313" r:id="rId16"/>
    <p:sldId id="309" r:id="rId17"/>
    <p:sldId id="310" r:id="rId18"/>
    <p:sldId id="312" r:id="rId19"/>
    <p:sldId id="308" r:id="rId20"/>
    <p:sldId id="301" r:id="rId21"/>
    <p:sldId id="314" r:id="rId22"/>
    <p:sldId id="315" r:id="rId23"/>
    <p:sldId id="316" r:id="rId24"/>
    <p:sldId id="317" r:id="rId25"/>
    <p:sldId id="302" r:id="rId26"/>
    <p:sldId id="318" r:id="rId27"/>
    <p:sldId id="319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0" autoAdjust="0"/>
    <p:restoredTop sz="94677"/>
  </p:normalViewPr>
  <p:slideViewPr>
    <p:cSldViewPr>
      <p:cViewPr>
        <p:scale>
          <a:sx n="109" d="100"/>
          <a:sy n="109" d="100"/>
        </p:scale>
        <p:origin x="2208" y="1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2816"/>
            <a:ext cx="8924548" cy="487120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172000" y="4293096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8658000" y="40788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9198000" y="42300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9997200" y="41652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6A43EA-E89E-7314-65D3-676B978B30F3}"/>
              </a:ext>
            </a:extLst>
          </p:cNvPr>
          <p:cNvGrpSpPr/>
          <p:nvPr/>
        </p:nvGrpSpPr>
        <p:grpSpPr>
          <a:xfrm>
            <a:off x="1621124" y="1124744"/>
            <a:ext cx="8949751" cy="5733256"/>
            <a:chOff x="2206446" y="1124744"/>
            <a:chExt cx="7779108" cy="49833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B45FBE-A5CF-6960-A3FE-3375FBC1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46" y="1124744"/>
              <a:ext cx="7779108" cy="43757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B1BC4C-B873-3D31-66E0-7BC21BA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446" y="5500493"/>
              <a:ext cx="7779108" cy="607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26235"/>
            <a:ext cx="9294827" cy="53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313620"/>
            <a:ext cx="9264352" cy="52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07779"/>
            <a:ext cx="9048328" cy="50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6A43EA-E89E-7314-65D3-676B978B30F3}"/>
              </a:ext>
            </a:extLst>
          </p:cNvPr>
          <p:cNvGrpSpPr/>
          <p:nvPr/>
        </p:nvGrpSpPr>
        <p:grpSpPr>
          <a:xfrm>
            <a:off x="1621124" y="1124744"/>
            <a:ext cx="8949751" cy="5733256"/>
            <a:chOff x="2206446" y="1124744"/>
            <a:chExt cx="7779108" cy="49833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B45FBE-A5CF-6960-A3FE-3375FBC1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46" y="1124744"/>
              <a:ext cx="7779108" cy="43757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B1BC4C-B873-3D31-66E0-7BC21BA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446" y="5500493"/>
              <a:ext cx="7779108" cy="607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57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文章概括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2B58D4A-76F0-61F1-86EF-B6D420C3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0" y="1000376"/>
            <a:ext cx="745232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6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8300"/>
            <a:ext cx="10375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F1A0A9-DEAC-3ECA-7266-0242B1AD9D1C}"/>
              </a:ext>
            </a:extLst>
          </p:cNvPr>
          <p:cNvGrpSpPr/>
          <p:nvPr/>
        </p:nvGrpSpPr>
        <p:grpSpPr>
          <a:xfrm>
            <a:off x="723705" y="1287126"/>
            <a:ext cx="10163084" cy="4750475"/>
            <a:chOff x="723705" y="1287126"/>
            <a:chExt cx="10163084" cy="47504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BC392BF-AA29-CD90-3A6F-AB21CC037FD4}"/>
                </a:ext>
              </a:extLst>
            </p:cNvPr>
            <p:cNvGrpSpPr/>
            <p:nvPr/>
          </p:nvGrpSpPr>
          <p:grpSpPr>
            <a:xfrm>
              <a:off x="723705" y="3678930"/>
              <a:ext cx="10163084" cy="2358671"/>
              <a:chOff x="983432" y="3877601"/>
              <a:chExt cx="9307046" cy="216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092EA84-A0F5-8D5B-EDD5-DBA81B6E3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00"/>
              <a:stretch/>
            </p:blipFill>
            <p:spPr>
              <a:xfrm>
                <a:off x="7187413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DAEC39F4-1B0A-014F-BCBF-91E1C3743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4084348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84D1A59-42A6-19D6-3407-D84397685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983432" y="3877601"/>
                <a:ext cx="3103065" cy="2160000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CA9732-B280-870F-747B-660E444A7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4060369" y="1287126"/>
              <a:ext cx="3388478" cy="235867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A360B9-75C1-46B8-0B78-8E7EE0CA2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7498312" y="1287126"/>
              <a:ext cx="3388477" cy="23586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C950DE-4187-B62B-83B1-1B217E1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949" y="1660614"/>
              <a:ext cx="2453987" cy="1611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78666B-141F-6AE5-BCB4-3800FC5D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42"/>
          <a:stretch/>
        </p:blipFill>
        <p:spPr>
          <a:xfrm>
            <a:off x="1559496" y="836712"/>
            <a:ext cx="9073007" cy="55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837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模型提升与进一步处理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8BAD7A-1B60-6D0E-2A1A-0C6498F4FDEB}"/>
              </a:ext>
            </a:extLst>
          </p:cNvPr>
          <p:cNvSpPr txBox="1"/>
          <p:nvPr/>
        </p:nvSpPr>
        <p:spPr>
          <a:xfrm>
            <a:off x="723705" y="1790735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Spacial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9899513-F815-3D4D-17A8-17388CFC72F1}"/>
              </a:ext>
            </a:extLst>
          </p:cNvPr>
          <p:cNvGrpSpPr/>
          <p:nvPr/>
        </p:nvGrpSpPr>
        <p:grpSpPr>
          <a:xfrm>
            <a:off x="303511" y="2268155"/>
            <a:ext cx="11584978" cy="2321689"/>
            <a:chOff x="199462" y="1107311"/>
            <a:chExt cx="11584978" cy="232168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88EABBE-0EDA-83AD-D133-769B25CD5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462" y="1213746"/>
              <a:ext cx="2477716" cy="2108818"/>
            </a:xfrm>
            <a:prstGeom prst="rect">
              <a:avLst/>
            </a:prstGeom>
          </p:spPr>
        </p:pic>
        <p:sp>
          <p:nvSpPr>
            <p:cNvPr id="8" name="燕尾形箭头 7">
              <a:extLst>
                <a:ext uri="{FF2B5EF4-FFF2-40B4-BE49-F238E27FC236}">
                  <a16:creationId xmlns:a16="http://schemas.microsoft.com/office/drawing/2014/main" id="{BA655325-542D-D427-58FB-B2E86A3A1CAF}"/>
                </a:ext>
              </a:extLst>
            </p:cNvPr>
            <p:cNvSpPr/>
            <p:nvPr/>
          </p:nvSpPr>
          <p:spPr>
            <a:xfrm>
              <a:off x="2992208" y="2050056"/>
              <a:ext cx="1163195" cy="43619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D65F554-9B30-C50B-8D2E-9F8B54D0B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0434" y="1340876"/>
              <a:ext cx="3251131" cy="1854558"/>
            </a:xfrm>
            <a:prstGeom prst="rect">
              <a:avLst/>
            </a:prstGeom>
          </p:spPr>
        </p:pic>
        <p:sp>
          <p:nvSpPr>
            <p:cNvPr id="13" name="燕尾形箭头 12">
              <a:extLst>
                <a:ext uri="{FF2B5EF4-FFF2-40B4-BE49-F238E27FC236}">
                  <a16:creationId xmlns:a16="http://schemas.microsoft.com/office/drawing/2014/main" id="{30AB0BE9-6E78-1D26-1874-B09E7F99D22C}"/>
                </a:ext>
              </a:extLst>
            </p:cNvPr>
            <p:cNvSpPr/>
            <p:nvPr/>
          </p:nvSpPr>
          <p:spPr>
            <a:xfrm>
              <a:off x="8036596" y="2050056"/>
              <a:ext cx="1163195" cy="43619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EE99578-0C39-C421-6A8C-DFF0E2DC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4821" y="1107311"/>
              <a:ext cx="2269619" cy="2321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74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4675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6B1C7-F181-2518-E410-25D3A0A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0891" y="877220"/>
            <a:ext cx="1649435" cy="3603808"/>
          </a:xfrm>
          <a:prstGeom prst="rect">
            <a:avLst/>
          </a:prstGeom>
        </p:spPr>
      </p:pic>
      <p:sp>
        <p:nvSpPr>
          <p:cNvPr id="146" name="燕尾形箭头 145">
            <a:extLst>
              <a:ext uri="{FF2B5EF4-FFF2-40B4-BE49-F238E27FC236}">
                <a16:creationId xmlns:a16="http://schemas.microsoft.com/office/drawing/2014/main" id="{31EB8462-5A5F-0B9E-FAEB-531703B5DFD2}"/>
              </a:ext>
            </a:extLst>
          </p:cNvPr>
          <p:cNvSpPr/>
          <p:nvPr/>
        </p:nvSpPr>
        <p:spPr>
          <a:xfrm>
            <a:off x="4752509" y="2508763"/>
            <a:ext cx="908592" cy="340723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F172E-030E-EC24-F26A-225ACCBF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6" y="1811053"/>
            <a:ext cx="3603809" cy="17361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AEAA53-2CB5-0C08-539E-97BF4FA1C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96" y="4143501"/>
            <a:ext cx="3570652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60246-5488-0E99-53AD-4F21D268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45" y="4114840"/>
            <a:ext cx="37963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10C32EA-5143-1C03-3B8D-D84375114842}"/>
              </a:ext>
            </a:extLst>
          </p:cNvPr>
          <p:cNvGrpSpPr/>
          <p:nvPr/>
        </p:nvGrpSpPr>
        <p:grpSpPr>
          <a:xfrm>
            <a:off x="706443" y="2303294"/>
            <a:ext cx="10796375" cy="3935100"/>
            <a:chOff x="706443" y="1916832"/>
            <a:chExt cx="10796375" cy="3935100"/>
          </a:xfrm>
        </p:grpSpPr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0626F3DA-F9E0-B989-343F-25F436276489}"/>
                </a:ext>
              </a:extLst>
            </p:cNvPr>
            <p:cNvSpPr/>
            <p:nvPr/>
          </p:nvSpPr>
          <p:spPr>
            <a:xfrm rot="5400000">
              <a:off x="5806576" y="-604829"/>
              <a:ext cx="578848" cy="10779114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CCF8CDA-432B-D55D-6507-2DBF751FC81F}"/>
                </a:ext>
              </a:extLst>
            </p:cNvPr>
            <p:cNvGrpSpPr/>
            <p:nvPr/>
          </p:nvGrpSpPr>
          <p:grpSpPr>
            <a:xfrm>
              <a:off x="845583" y="1916832"/>
              <a:ext cx="10657235" cy="2455626"/>
              <a:chOff x="845583" y="1916832"/>
              <a:chExt cx="10657235" cy="245562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FCBE1A5-F21A-3422-DB2E-23125D951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583" y="2562898"/>
                <a:ext cx="3192799" cy="177417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B758FEE-203B-7148-975B-DEFDB87E7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1922" y="2527511"/>
                <a:ext cx="3564558" cy="1844947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229D62E-FFBE-5E68-28FD-16D1374867D7}"/>
                  </a:ext>
                </a:extLst>
              </p:cNvPr>
              <p:cNvGrpSpPr/>
              <p:nvPr/>
            </p:nvGrpSpPr>
            <p:grpSpPr>
              <a:xfrm>
                <a:off x="1181842" y="1916832"/>
                <a:ext cx="6252499" cy="525690"/>
                <a:chOff x="1181842" y="2057894"/>
                <a:chExt cx="6252499" cy="525690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4FFF6AD-1EA7-B4F6-BBE9-8B09A5C4E5D6}"/>
                    </a:ext>
                  </a:extLst>
                </p:cNvPr>
                <p:cNvSpPr txBox="1"/>
                <p:nvPr/>
              </p:nvSpPr>
              <p:spPr>
                <a:xfrm>
                  <a:off x="1181842" y="205789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基因敲除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C261BB5-EAE9-9A8C-D06C-9400FD0B3CA5}"/>
                    </a:ext>
                  </a:extLst>
                </p:cNvPr>
                <p:cNvSpPr txBox="1"/>
                <p:nvPr/>
              </p:nvSpPr>
              <p:spPr>
                <a:xfrm>
                  <a:off x="4914061" y="206036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刺激物</a:t>
                  </a: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9F0FD6-FC49-C2C1-B224-FD3BA35E3FBA}"/>
                  </a:ext>
                </a:extLst>
              </p:cNvPr>
              <p:cNvSpPr txBox="1"/>
              <p:nvPr/>
            </p:nvSpPr>
            <p:spPr>
              <a:xfrm>
                <a:off x="8310019" y="2972931"/>
                <a:ext cx="31927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dirty="0"/>
                  <a:t>等</a:t>
                </a:r>
                <a:endParaRPr kumimoji="1" lang="en-US" altLang="zh-CN" sz="2800" dirty="0"/>
              </a:p>
              <a:p>
                <a:pPr algn="ctr"/>
                <a:r>
                  <a:rPr kumimoji="1" lang="zh-CN" altLang="en-US" sz="2800" dirty="0"/>
                  <a:t>对细胞处理的操作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0381712-91E7-AA92-921E-CBC1C405B3D3}"/>
                </a:ext>
              </a:extLst>
            </p:cNvPr>
            <p:cNvSpPr txBox="1"/>
            <p:nvPr/>
          </p:nvSpPr>
          <p:spPr>
            <a:xfrm>
              <a:off x="4835860" y="520560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/>
                <a:t>扰动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6686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310</Words>
  <Application>Microsoft Macintosh PowerPoint</Application>
  <PresentationFormat>宽屏</PresentationFormat>
  <Paragraphs>108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88</cp:revision>
  <dcterms:modified xsi:type="dcterms:W3CDTF">2023-10-21T15:20:33Z</dcterms:modified>
</cp:coreProperties>
</file>